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37.xml.rels" ContentType="application/vnd.openxmlformats-package.relationships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15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25.xml.rels" ContentType="application/vnd.openxmlformats-package.relationships+xml"/>
  <Override PartName="/ppt/slides/_rels/slide16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5A425B-052F-4397-AF4B-3E5A7BE66A1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E2F075-4A82-442E-957E-33551C03E45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37A24E-0752-4368-B7B2-A585C1AC764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18F185-014C-4174-929C-067057B4F41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FC9201-3520-468E-8CDF-926BE675D69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CAE6C2-56D2-425E-9C39-7D1F1DC2308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191226-AD4B-4D50-A0DC-2272233A945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63557A-0502-44E2-AC95-BF498E75357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B7B62A-427D-4586-BD86-8A80C9E83DC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B6F5F2-718C-4544-B1C0-96F8B40613F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5A22EC6-DCF4-4B88-933F-C1445023293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7CFCA5-7517-4182-8A80-2E46C24AF91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7504DAD-44DE-4A00-80C8-2777B87ECC15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12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1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15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1525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2024-09-02T16:55:48Z</dcterms:modified>
  <cp:revision>46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